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56" r:id="rId9"/>
    <p:sldId id="262" r:id="rId10"/>
    <p:sldId id="258" r:id="rId11"/>
    <p:sldId id="259" r:id="rId12"/>
    <p:sldId id="261" r:id="rId13"/>
    <p:sldId id="260" r:id="rId14"/>
    <p:sldId id="272" r:id="rId15"/>
    <p:sldId id="257" r:id="rId16"/>
    <p:sldId id="264" r:id="rId17"/>
    <p:sldId id="265" r:id="rId18"/>
    <p:sldId id="271" r:id="rId19"/>
    <p:sldId id="266" r:id="rId20"/>
    <p:sldId id="267" r:id="rId21"/>
    <p:sldId id="268" r:id="rId22"/>
    <p:sldId id="270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5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97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8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7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4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65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87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8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79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E674B-3D36-4231-9C80-CE0223794A52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FECC1-C1F1-4232-B833-3DFF4CC55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9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 cutting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95" y="1825625"/>
            <a:ext cx="7489767" cy="435133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 cutting</a:t>
            </a:r>
          </a:p>
          <a:p>
            <a:pPr lvl="1" algn="just"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Pyrolytic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Photolytic</a:t>
            </a:r>
          </a:p>
          <a:p>
            <a:pPr algn="just"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Pyrolytic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removal is due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 of the substrate  material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Melting and evaporation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Pulsed laser producing light in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or visible part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spectrum 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Nd:YAG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are used.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60000"/>
              </a:lnSpc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45" t="10740" r="49272" b="12570"/>
          <a:stretch/>
        </p:blipFill>
        <p:spPr>
          <a:xfrm>
            <a:off x="7845845" y="1983970"/>
            <a:ext cx="4081534" cy="37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53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 welding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8" y="1471353"/>
            <a:ext cx="7697586" cy="470561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Shielded metal arc welding (SMAW) is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flux-covered metal electrode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forms an arc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between the end of the electrode and the work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arc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sufficient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to melt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electrode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work.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Molten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from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electrode travels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the arc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molten pool on the base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mix together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moves away, the mixture of molten electrode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solidifies and becomes one piece.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369" y="2006572"/>
            <a:ext cx="3577100" cy="240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2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4196"/>
            <a:ext cx="10515600" cy="6350924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designs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to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butt,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lap, tee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outside corner joints,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some time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SMAW has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 certified to be used to weld every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 types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mild steel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welded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metal, a wide variety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 types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SMA to be used to weld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face almost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metal or alloy, including cast iron,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aluminum,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stainless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steel, and nickel.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 thickness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thin as 16 gauge,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1/16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in.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mm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thick up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feet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SMA welded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 welding position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easiest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productive because large welds can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made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using SMA welding, but the process can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used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welds in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7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99" y="1246909"/>
            <a:ext cx="7524404" cy="5220999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 length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the arc must jump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electrode to the plate or weld pool surface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 progresses,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electrode becomes shorter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consumed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arc length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electrode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arc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arc lengths may cause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 transferring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the gap to short out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causing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to stick to the plate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arc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arc lengths produce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spatter because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metal being transferred may drop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outside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molten weld pool.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49" y="723207"/>
            <a:ext cx="3684973" cy="246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48" y="3542445"/>
            <a:ext cx="3722074" cy="23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4" y="199506"/>
            <a:ext cx="11887200" cy="4771504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 Welding Arc Temperature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arc’s temperature is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on the voltage, arc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length, and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atmosphere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(gas or vapor) it is passing through.</a:t>
            </a:r>
          </a:p>
          <a:p>
            <a:pPr lvl="1"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 temperature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range from approximately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5500°F (3000°C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more than 36,000°F (20,000°C),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SMA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arcs have effective temperatures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11,000°F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(6100°C). </a:t>
            </a:r>
            <a:endParaRPr lang="en-US" sz="1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and arc length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closely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as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 length increases,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increases;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therefore, it takes a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(pressure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keep the electrons flowing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jumping) across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gap.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shorter the arc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the arc’s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the arc’s voltage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 lengthens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increases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thus causing an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the arc voltage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 Welding Arc Heat</a:t>
            </a:r>
          </a:p>
          <a:p>
            <a:pPr lvl="1"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produced by the arc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 by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amperage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the amperage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setting, the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produced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welding arc; the lower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amperage setting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lower the heat produced.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electrode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diameter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recommended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and maximum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amperage range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therefore, a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 heat range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48" y="4738254"/>
            <a:ext cx="3055389" cy="19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8269"/>
            <a:ext cx="10515600" cy="547869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P1. Two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1mm thick steel sheets are to be spot welded at a current of 5000A. Assuming effective resistance to be 200 micro-ohms and current flow time of 0.2 second, find out the heat generated during the process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arc welding process, the voltage and current are 25V and 300A respectively. The arc heat transfer efficiency is 0.85 and welding speed is 8 mm.(s)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out the net heat input in J/mm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P3. Two pipes inner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100 mm and outer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110 mm, flash butt welding V = 30V at the interface 1 mm of material melts from each pipes which has R = 42.2 ohms, unit of melt energy = 64.4 MJ/m^3, the time require for welding (s) =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72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69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 Welding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87" y="1379912"/>
            <a:ext cx="7293178" cy="516536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Welding is performed by a flame formed by the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combustion of oxygen and acetylene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flame comes from a torch.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filler rod coated with flux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sometimes which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oxidation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creating a better joint.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Acetylene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famous fuel because it is capable of generating a temperature of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3500°C.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chemical reaction between oxygen and acetylene happens at two stages as given below. 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O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2CO + H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  <a:r>
              <a:rPr lang="en-I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(First stage; inner core)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of first reaction are combustible and second reaction occurs as, 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2CO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H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+ 1.5O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2CO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</a:t>
            </a:r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(second stage; outer envelope)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756" y="4463934"/>
            <a:ext cx="3122113" cy="101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5" y="1653408"/>
            <a:ext cx="4163688" cy="21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2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Welding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6" y="1371602"/>
            <a:ext cx="7390015" cy="5162809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both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oxygen and acetylene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mixed in ratio of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 flame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seen as shown in figure. </a:t>
            </a: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outer envelope delivers a temperature of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1260°C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inner core has app.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3500°C.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stage reaction is seen in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cone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flame (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 white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while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stage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 is seen in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envelope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(colorless but with tinges ranging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blue to orange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The temperature is very high at the inner core which is app.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3500°C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heat liberated during the two stages of combustion is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55×10</a:t>
            </a:r>
            <a:r>
              <a:rPr lang="en-US" sz="16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J/m^3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acetylene.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en-IN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96" y="1164353"/>
            <a:ext cx="4134652" cy="2277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96" y="4347557"/>
            <a:ext cx="3991031" cy="12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Affecting the Weld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96269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Tip Size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 tip size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used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control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bead width, penetration, and speed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Angle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angle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 between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inner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 and the metal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a great effect 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melting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size of the molten weld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Rod Size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Welding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 size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torch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the weld bead characteristics.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7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and advantages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OAW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5469"/>
            <a:ext cx="10515600" cy="502149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acetylene and oxygen is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flammable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hence hazardous to environment. 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pressures much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 1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mandatory for the welder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wear gloves, goggles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 as preventive measures. 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is relatively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cheap and portable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 it is used as an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versatile process that is well suited for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quantity production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repair jobs. 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rarely used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plates thicker than 6.5 mm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9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Brazing and Soldering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5593"/>
            <a:ext cx="10515600" cy="541989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Brazing and soldering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both classified by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Welding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Society 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liquid-solid phase bonding processes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at which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place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base material and the liquid filler metal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brazing and soldering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at which each process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place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to do both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brazing and soldering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mixtures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same base metal,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alloys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melting temperatures.</a:t>
            </a:r>
          </a:p>
          <a:p>
            <a:pPr algn="just">
              <a:lnSpc>
                <a:spcPct val="16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 solder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alloy.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2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"/>
            <a:ext cx="10515600" cy="632598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density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laser spot should be the order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 W/cm2 or higher.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melts and some of it evaporates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bottom of  the hole created.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 expansion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vapour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steep pressure gradient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arises with the surrounding atmosphere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causes the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molten material and vapour to be rapidly ejected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hole (‘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molten ejection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’).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recast layer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inside wall of the hole.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builds up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dross at the entrance or exit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hole.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power densities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(over 108 W/cm2) material removal by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evaporation is controlled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cast build up and better hole quality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24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818"/>
            <a:ext cx="10515600" cy="484632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Brazing</a:t>
            </a:r>
            <a:endParaRPr lang="en-US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Brazing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 at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above 840°F (450°C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parts being joined must be fitted so that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spacing is very small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approximately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0.025 in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 mm) to 0.002 in. (0.06 mm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spacing allows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capillary 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draw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filler metal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joint when the parts reach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Braze Welding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Braze welding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done with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brazing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alloys 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brazing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the only difference is it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need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capillary 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pull filler metal into the joint.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53" y="4903200"/>
            <a:ext cx="724953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place at temperatures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 840°F (450°C).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soldering process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or may not use capillary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the solder into the joint.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capillary action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occur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brazing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joint strength increases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times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than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solder itself.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93" y="1825625"/>
            <a:ext cx="8221287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brazing and soldering have three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any oxides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form as a result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parts.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wetting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phenomenon whereby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filler metal or flux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spreads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adheres in a thin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continuous layer on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 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metal. In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process is often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tinning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capillary 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pulling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molten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alloy into the joint.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30" y="365125"/>
            <a:ext cx="366237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933"/>
            <a:ext cx="10515600" cy="62409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Brazing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Soldering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7776"/>
            <a:ext cx="10515600" cy="564434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metal does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have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melt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low-temperature heat source can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used.</a:t>
            </a:r>
          </a:p>
          <a:p>
            <a:pPr algn="just">
              <a:lnSpc>
                <a:spcPct val="17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 permanently or temporarily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joined </a:t>
            </a: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metal is not damaged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parts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disassembled at a later time by simply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reapplying heat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parts then can be reused.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is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enough to be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Dissimilar materials can be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joined</a:t>
            </a: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easy to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dissimilar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to steel,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aluminum to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brass, and cast iron to stainless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steel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7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possible to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nonmetals to each other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nonmetals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metals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Ceramics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easily brazed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each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or to metals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joining</a:t>
            </a: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can be preassembled and dipped or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furnace soldered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brazed in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quantities,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temperature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time in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heating.</a:t>
            </a:r>
          </a:p>
          <a:p>
            <a:pPr lvl="1" algn="just">
              <a:lnSpc>
                <a:spcPct val="170000"/>
              </a:lnSpc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2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447"/>
            <a:ext cx="10515600" cy="581951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Photolytic process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removal from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of chemical bonds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break molecular bonds,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energy level of each single photon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be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than the bond energy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of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few electron volts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Excimer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emit light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short wavelength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(i.e. in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spectrum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photon energy is then in the range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to 8 eV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powerful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enough to break many of the molecular bonds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natural and synthesized materials.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0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Arrangements of laser cutting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847"/>
            <a:ext cx="7490254" cy="5411586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 cutting-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process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Focused laser beam is used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melt material in localized area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co-axial gas jet is used to eject the molten metal  and create a kerf.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cut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generated by stirring the laser beam 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workpiece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under CNC control.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major categories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laser cutting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Fusion cutting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Flame cutting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cutting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5" t="13303" r="48874" b="13664"/>
          <a:stretch/>
        </p:blipFill>
        <p:spPr>
          <a:xfrm>
            <a:off x="8736227" y="2850084"/>
            <a:ext cx="3159211" cy="27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3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2634"/>
            <a:ext cx="10515600" cy="632598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Fusion cutting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 gas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(typically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nitrogen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is used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expel the molten material out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kerf.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Nitrogen gas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exothermically react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molten material &gt;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input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Flame cutting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as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gas.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Exerts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forces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molten material + creates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exothermic reaction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the energy input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process.</a:t>
            </a:r>
          </a:p>
          <a:p>
            <a:pPr algn="just">
              <a:lnSpc>
                <a:spcPct val="160000"/>
              </a:lnSpc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cutting</a:t>
            </a:r>
          </a:p>
          <a:p>
            <a:pPr lvl="1"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is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evaporated (ablated)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intensity  laser beam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 sheets to be cut with no assist gas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48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Kerf in laser cutting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4" y="1825625"/>
            <a:ext cx="7293956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burns away  a portion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material when it cuts through.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Kerf is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 of material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is removed by a cutting process.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Kerf shape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V-shaped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taper wall where the upper part is wider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kerf gradually narrows down until the width of the lower part becomes zero.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7" t="46914" r="56944" b="7901"/>
          <a:stretch/>
        </p:blipFill>
        <p:spPr>
          <a:xfrm>
            <a:off x="7736902" y="108744"/>
            <a:ext cx="4239198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47" t="4992" r="71181" b="57352"/>
          <a:stretch/>
        </p:blipFill>
        <p:spPr>
          <a:xfrm>
            <a:off x="7938801" y="2909094"/>
            <a:ext cx="3835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23" y="407324"/>
            <a:ext cx="6261624" cy="576963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Striations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formed at the top of the surface during laser cutting according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cutting speed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Striation, i.e.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lines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appearing on the cut surface, is one of the most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quality factors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laser cutting.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affects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roughness, appearance and geometry precision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laser cut products.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389" b="54197"/>
          <a:stretch/>
        </p:blipFill>
        <p:spPr>
          <a:xfrm>
            <a:off x="7418226" y="204788"/>
            <a:ext cx="4455372" cy="263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417" t="35186" r="694" b="1975"/>
          <a:stretch/>
        </p:blipFill>
        <p:spPr>
          <a:xfrm>
            <a:off x="7099824" y="3517900"/>
            <a:ext cx="5092176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8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 Joining Process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64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9646"/>
          </a:xfrm>
        </p:spPr>
        <p:txBody>
          <a:bodyPr>
            <a:normAutofit fontScale="90000"/>
          </a:bodyPr>
          <a:lstStyle/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4" y="1047404"/>
            <a:ext cx="7988532" cy="534569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generally used for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welding, brazing,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soldering,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adhesive bonding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form 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 joint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parts—a joint that cannot easily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separated.</a:t>
            </a:r>
          </a:p>
          <a:p>
            <a:pPr algn="just">
              <a:lnSpc>
                <a:spcPct val="16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materials joining process in which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parts are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coalesced at their contacting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suitable application of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and/or pressure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welding processes are accomplished by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alone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no pressure applied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others by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and pressure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and still others by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alone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no external heat supplied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is added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coalescence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478" y="2891848"/>
            <a:ext cx="4005522" cy="14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</TotalTime>
  <Words>2226</Words>
  <Application>Microsoft Office PowerPoint</Application>
  <PresentationFormat>Widescreen</PresentationFormat>
  <Paragraphs>144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Office Theme</vt:lpstr>
      <vt:lpstr>Laser cutting</vt:lpstr>
      <vt:lpstr>PowerPoint Presentation</vt:lpstr>
      <vt:lpstr>PowerPoint Presentation</vt:lpstr>
      <vt:lpstr>Arrangements of laser cutting</vt:lpstr>
      <vt:lpstr>PowerPoint Presentation</vt:lpstr>
      <vt:lpstr>Kerf in laser cutting</vt:lpstr>
      <vt:lpstr>PowerPoint Presentation</vt:lpstr>
      <vt:lpstr>Metal Joining Process</vt:lpstr>
      <vt:lpstr>Joining</vt:lpstr>
      <vt:lpstr>Arc welding</vt:lpstr>
      <vt:lpstr>PowerPoint Presentation</vt:lpstr>
      <vt:lpstr>Arc Length</vt:lpstr>
      <vt:lpstr>PowerPoint Presentation</vt:lpstr>
      <vt:lpstr>PowerPoint Presentation</vt:lpstr>
      <vt:lpstr>Gas Welding</vt:lpstr>
      <vt:lpstr>Gas Welding</vt:lpstr>
      <vt:lpstr>Factors Affecting the Weld</vt:lpstr>
      <vt:lpstr>Problems and advantages of OAW  </vt:lpstr>
      <vt:lpstr>Brazing and Soldering</vt:lpstr>
      <vt:lpstr>PowerPoint Presentation</vt:lpstr>
      <vt:lpstr>Soldering</vt:lpstr>
      <vt:lpstr>Flux</vt:lpstr>
      <vt:lpstr>Advantages Of Brazing and Soldering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36</cp:revision>
  <dcterms:created xsi:type="dcterms:W3CDTF">2023-01-05T07:06:06Z</dcterms:created>
  <dcterms:modified xsi:type="dcterms:W3CDTF">2023-02-06T07:28:03Z</dcterms:modified>
</cp:coreProperties>
</file>